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Default Extension="fntdata" ContentType="application/x-fontdata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1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12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.xml.rels" ContentType="application/vnd.openxmlformats-package.relationships+xml"/>
  <Override PartName="/ppt/slideLayouts/slideLayout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_rels/presentation.xml.rels" ContentType="application/vnd.openxmlformats-package.relationships+xml"/>
  <Override PartName="/ppt/media/image13.png" ContentType="image/png"/>
  <Override PartName="/ppt/media/image4.png" ContentType="image/png"/>
  <Override PartName="/ppt/media/image9.png" ContentType="image/png"/>
  <Override PartName="/ppt/media/image14.png" ContentType="image/png"/>
  <Override PartName="/ppt/media/image5.png" ContentType="image/png"/>
  <Override PartName="/ppt/media/image15.png" ContentType="image/png"/>
  <Override PartName="/ppt/media/image6.png" ContentType="image/png"/>
  <Override PartName="/ppt/media/image10.png" ContentType="image/png"/>
  <Override PartName="/ppt/media/image1.png" ContentType="image/png"/>
  <Override PartName="/ppt/media/image16.png" ContentType="image/png"/>
  <Override PartName="/ppt/media/image7.png" ContentType="image/png"/>
  <Override PartName="/ppt/media/image11.png" ContentType="image/png"/>
  <Override PartName="/ppt/media/image2.png" ContentType="image/png"/>
  <Override PartName="/ppt/media/image17.png" ContentType="image/png"/>
  <Override PartName="/ppt/media/image8.png" ContentType="image/png"/>
  <Override PartName="/ppt/media/image12.png" ContentType="image/png"/>
  <Override PartName="/ppt/media/image3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9144000" cy="5143500"/>
  <p:notesSz cx="6858000" cy="9144000"/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1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311760" y="744480"/>
            <a:ext cx="8520120" cy="20523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/>
          </a:bodyPr>
          <a:lstStyle>
            <a:lvl1pPr indent="0" algn="l">
              <a:buNone/>
              <a:defRPr lang="de-DE" sz="5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de-DE" sz="5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lang="de-DE" sz="5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637208C-18D4-4374-A4EC-E3F869971FAC}" type="slidenum">
              <a:rPr lang="de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rPr>
              <a:t>&lt;Foliennummer&gt;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_TITLE_AND_DESCRIPTION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36;p9"/>
          <p:cNvSpPr/>
          <p:nvPr/>
        </p:nvSpPr>
        <p:spPr>
          <a:xfrm>
            <a:off x="4572000" y="0"/>
            <a:ext cx="4571640" cy="5143320"/>
          </a:xfrm>
          <a:prstGeom prst="rect">
            <a:avLst/>
          </a:prstGeom>
          <a:solidFill>
            <a:schemeClr val="l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pos="0" algn="l"/>
              </a:tabLst>
            </a:pP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265680" y="1233000"/>
            <a:ext cx="4044960" cy="1482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77500" lnSpcReduction="19999"/>
          </a:bodyPr>
          <a:lstStyle>
            <a:lvl1pPr indent="0" algn="l">
              <a:buNone/>
              <a:defRPr lang="de-DE" sz="4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de-DE" sz="4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lang="de-DE" sz="4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939560" y="723960"/>
            <a:ext cx="3836520" cy="36946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775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34308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1752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Zweite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31752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Dritte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31752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Vierte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3175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Fünfte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3175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Sechste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3175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Siebte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sldNum" idx="10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04B9740-A118-4015-8B48-44E0248AF4E9}" type="slidenum">
              <a:rPr lang="de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rPr>
              <a:t>&lt;Foliennummer&gt;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APTION_ONLY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body"/>
          </p:nvPr>
        </p:nvSpPr>
        <p:spPr>
          <a:xfrm>
            <a:off x="311760" y="4230720"/>
            <a:ext cx="5998320" cy="6048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250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22860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1752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Zweite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31752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Dritte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31752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Vierte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3175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Fünfte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3175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Sechste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3175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Siebte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sldNum" idx="11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7DC049B-89AD-48BA-9F0F-7533ABB02ADA}" type="slidenum">
              <a:rPr lang="de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rPr>
              <a:t>&lt;Foliennummer&gt;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dt" idx="12"/>
          </p:nvPr>
        </p:nvSpPr>
        <p:spPr>
          <a:xfrm>
            <a:off x="257040" y="3575520"/>
            <a:ext cx="11998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l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l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&lt;Datum/Uhrzeit&gt;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ftr" idx="13"/>
          </p:nvPr>
        </p:nvSpPr>
        <p:spPr>
          <a:xfrm>
            <a:off x="1757520" y="3575520"/>
            <a:ext cx="16282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ctr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sldNum" idx="14"/>
          </p:nvPr>
        </p:nvSpPr>
        <p:spPr>
          <a:xfrm>
            <a:off x="3686040" y="3575520"/>
            <a:ext cx="11998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" sz="7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3A0030E-EE3E-486B-B9F4-AADF963559B8}" type="slidenum">
              <a:rPr lang="de" sz="7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&lt;Foliennummer&gt;</a:t>
            </a:fld>
            <a:endParaRPr lang="de-DE" sz="7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indent="0" algn="l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32000" indent="-32400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Zweite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Dritte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Vierte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Fünfte Gliederungsebene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Sechste Gliederungsebene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20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Siebte Gliederungsebene</a:t>
            </a:r>
            <a:endParaRPr lang="de-DE" sz="20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VERTICAL_TEX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257040" y="154440"/>
            <a:ext cx="4628880" cy="6426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rmAutofit fontScale="85000" lnSpcReduction="9999"/>
          </a:bodyPr>
          <a:lstStyle>
            <a:lvl1pPr indent="0" algn="l">
              <a:buNone/>
              <a:defRPr lang="de-DE" sz="25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de-DE" sz="25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lang="de-DE" sz="2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 rot="5400000">
            <a:off x="1298880" y="-141480"/>
            <a:ext cx="2545560" cy="462888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t">
            <a:normAutofit fontScale="850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29196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29196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Zweite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29196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Dritte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29196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Vierte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29196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Fünfte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29196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Sechste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29196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Siebte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dt" idx="15"/>
          </p:nvPr>
        </p:nvSpPr>
        <p:spPr>
          <a:xfrm>
            <a:off x="257040" y="3575520"/>
            <a:ext cx="11998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l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l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&lt;Datum/Uhrzeit&gt;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ftr" idx="16"/>
          </p:nvPr>
        </p:nvSpPr>
        <p:spPr>
          <a:xfrm>
            <a:off x="1757520" y="3575520"/>
            <a:ext cx="16282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ctr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sldNum" idx="17"/>
          </p:nvPr>
        </p:nvSpPr>
        <p:spPr>
          <a:xfrm>
            <a:off x="3686040" y="3575520"/>
            <a:ext cx="11998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" sz="7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19EE5DB-FB02-4845-AFFD-3A08493E180C}" type="slidenum">
              <a:rPr lang="de" sz="7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&lt;Foliennummer&gt;</a:t>
            </a:fld>
            <a:endParaRPr lang="de-DE" sz="7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VERTICAL_TITLE_AND_VERTICAL_TEX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 rot="5400000">
            <a:off x="2661840" y="1221120"/>
            <a:ext cx="3291120" cy="115704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rmAutofit/>
          </a:bodyPr>
          <a:lstStyle>
            <a:lvl1pPr indent="0" algn="l">
              <a:buNone/>
              <a:defRPr lang="de-DE" sz="25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de-DE" sz="25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lang="de-DE" sz="2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 rot="5400000">
            <a:off x="304560" y="106920"/>
            <a:ext cx="3291120" cy="33858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t">
            <a:normAutofit fontScale="400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29196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29196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Zweite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29196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Dritte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29196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Vierte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29196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Fünfte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29196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Sechste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29196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Siebte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dt" idx="18"/>
          </p:nvPr>
        </p:nvSpPr>
        <p:spPr>
          <a:xfrm>
            <a:off x="257040" y="3575520"/>
            <a:ext cx="11998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l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l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&lt;Datum/Uhrzeit&gt;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ftr" idx="19"/>
          </p:nvPr>
        </p:nvSpPr>
        <p:spPr>
          <a:xfrm>
            <a:off x="1757520" y="3575520"/>
            <a:ext cx="16282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ctr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sldNum" idx="20"/>
          </p:nvPr>
        </p:nvSpPr>
        <p:spPr>
          <a:xfrm>
            <a:off x="3686040" y="3575520"/>
            <a:ext cx="11998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" sz="7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5E0B502-0F6A-41BC-BC71-5E90E76D54F0}" type="slidenum">
              <a:rPr lang="de" sz="7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&lt;Foliennummer&gt;</a:t>
            </a:fld>
            <a:endParaRPr lang="de-DE" sz="7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Standard 1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385920" y="1198440"/>
            <a:ext cx="4371480" cy="82656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rmAutofit/>
          </a:bodyPr>
          <a:lstStyle>
            <a:lvl1pPr indent="0" algn="l">
              <a:buNone/>
              <a:defRPr lang="de-DE" sz="25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de-DE" sz="25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lang="de-DE" sz="2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dt" idx="21"/>
          </p:nvPr>
        </p:nvSpPr>
        <p:spPr>
          <a:xfrm>
            <a:off x="257040" y="3575520"/>
            <a:ext cx="11998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l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l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&lt;Datum/Uhrzeit&gt;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ftr" idx="22"/>
          </p:nvPr>
        </p:nvSpPr>
        <p:spPr>
          <a:xfrm>
            <a:off x="1757520" y="3575520"/>
            <a:ext cx="16282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ctr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sldNum" idx="23"/>
          </p:nvPr>
        </p:nvSpPr>
        <p:spPr>
          <a:xfrm>
            <a:off x="3686040" y="3575520"/>
            <a:ext cx="11998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" sz="7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811C01E-29B1-4E97-BDB6-83E510ACE62B}" type="slidenum">
              <a:rPr lang="de" sz="7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&lt;Foliennummer&gt;</a:t>
            </a:fld>
            <a:endParaRPr lang="de-DE" sz="7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OBJEC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257040" y="154440"/>
            <a:ext cx="4628880" cy="6426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rmAutofit fontScale="85000" lnSpcReduction="9999"/>
          </a:bodyPr>
          <a:lstStyle>
            <a:lvl1pPr indent="0" algn="l">
              <a:buNone/>
              <a:defRPr lang="de-DE" sz="25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de-DE" sz="25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lang="de-DE" sz="2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257040" y="900000"/>
            <a:ext cx="4628880" cy="254556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t">
            <a:normAutofit fontScale="850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29196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29196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Zweite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29196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Dritte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29196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Vierte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29196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Fünfte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29196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Sechste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29196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Siebte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dt" idx="24"/>
          </p:nvPr>
        </p:nvSpPr>
        <p:spPr>
          <a:xfrm>
            <a:off x="257040" y="3575520"/>
            <a:ext cx="11998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l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l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&lt;Datum/Uhrzeit&gt;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ftr" idx="25"/>
          </p:nvPr>
        </p:nvSpPr>
        <p:spPr>
          <a:xfrm>
            <a:off x="1757520" y="3575520"/>
            <a:ext cx="16282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ctr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3" name="PlaceHolder 5"/>
          <p:cNvSpPr>
            <a:spLocks noGrp="1"/>
          </p:cNvSpPr>
          <p:nvPr>
            <p:ph type="sldNum" idx="26"/>
          </p:nvPr>
        </p:nvSpPr>
        <p:spPr>
          <a:xfrm>
            <a:off x="3686040" y="3575520"/>
            <a:ext cx="11998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" sz="7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8D0C697-2566-483F-A07D-781B207102A7}" type="slidenum">
              <a:rPr lang="de" sz="7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&lt;Foliennummer&gt;</a:t>
            </a:fld>
            <a:endParaRPr lang="de-DE" sz="7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tandard 2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06440" y="2478960"/>
            <a:ext cx="4371480" cy="76572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t">
            <a:normAutofit/>
          </a:bodyPr>
          <a:lstStyle>
            <a:lvl1pPr indent="0" algn="l">
              <a:buNone/>
              <a:defRPr lang="de-DE" sz="23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de-DE" sz="23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lang="de-DE" sz="23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06440" y="1635120"/>
            <a:ext cx="4371480" cy="84348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b">
            <a:normAutofit fontScale="475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1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1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1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1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1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1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1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22860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1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lang="de-DE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22860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1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Zweite Gliederungsebene</a:t>
            </a:r>
            <a:endParaRPr lang="de-DE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22860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1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Dritte Gliederungsebene</a:t>
            </a:r>
            <a:endParaRPr lang="de-DE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22860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1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Vierte Gliederungsebene</a:t>
            </a:r>
            <a:endParaRPr lang="de-DE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1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Fünfte Gliederungsebene</a:t>
            </a:r>
            <a:endParaRPr lang="de-DE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1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Sechste Gliederungsebene</a:t>
            </a:r>
            <a:endParaRPr lang="de-DE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1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Siebte Gliederungsebene</a:t>
            </a:r>
            <a:endParaRPr lang="de-DE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 type="dt" idx="27"/>
          </p:nvPr>
        </p:nvSpPr>
        <p:spPr>
          <a:xfrm>
            <a:off x="257040" y="3575520"/>
            <a:ext cx="11998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l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l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&lt;Datum/Uhrzeit&gt;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7" name="PlaceHolder 4"/>
          <p:cNvSpPr>
            <a:spLocks noGrp="1"/>
          </p:cNvSpPr>
          <p:nvPr>
            <p:ph type="ftr" idx="28"/>
          </p:nvPr>
        </p:nvSpPr>
        <p:spPr>
          <a:xfrm>
            <a:off x="1757520" y="3575520"/>
            <a:ext cx="16282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ctr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58" name="PlaceHolder 5"/>
          <p:cNvSpPr>
            <a:spLocks noGrp="1"/>
          </p:cNvSpPr>
          <p:nvPr>
            <p:ph type="sldNum" idx="29"/>
          </p:nvPr>
        </p:nvSpPr>
        <p:spPr>
          <a:xfrm>
            <a:off x="3686040" y="3575520"/>
            <a:ext cx="11998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" sz="7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3B21E36-C221-4887-9E80-86D6975F6A84}" type="slidenum">
              <a:rPr lang="de" sz="7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&lt;Foliennummer&gt;</a:t>
            </a:fld>
            <a:endParaRPr lang="de-DE" sz="7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WO_OBJECTS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257040" y="154440"/>
            <a:ext cx="4628880" cy="6426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rmAutofit fontScale="85000" lnSpcReduction="9999"/>
          </a:bodyPr>
          <a:lstStyle>
            <a:lvl1pPr indent="0" algn="l">
              <a:buNone/>
              <a:defRPr lang="de-DE" sz="25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de-DE" sz="25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lang="de-DE" sz="2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257040" y="900000"/>
            <a:ext cx="2271240" cy="254556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t">
            <a:normAutofit fontScale="250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33012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lang="de-DE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1752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Zweite Gliederungsebene</a:t>
            </a:r>
            <a:endParaRPr lang="de-DE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29844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Dritte Gliederungsebene</a:t>
            </a:r>
            <a:endParaRPr lang="de-DE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29196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Vierte Gliederungsebene</a:t>
            </a:r>
            <a:endParaRPr lang="de-DE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29196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Fünfte Gliederungsebene</a:t>
            </a:r>
            <a:endParaRPr lang="de-DE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29196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Sechste Gliederungsebene</a:t>
            </a:r>
            <a:endParaRPr lang="de-DE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29196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Siebte Gliederungsebene</a:t>
            </a:r>
            <a:endParaRPr lang="de-DE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2614680" y="900000"/>
            <a:ext cx="2271240" cy="254556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t">
            <a:normAutofit fontScale="250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33012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lang="de-DE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1752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Zweite Gliederungsebene</a:t>
            </a:r>
            <a:endParaRPr lang="de-DE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29844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Dritte Gliederungsebene</a:t>
            </a:r>
            <a:endParaRPr lang="de-DE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29196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Vierte Gliederungsebene</a:t>
            </a:r>
            <a:endParaRPr lang="de-DE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29196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Fünfte Gliederungsebene</a:t>
            </a:r>
            <a:endParaRPr lang="de-DE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29196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Sechste Gliederungsebene</a:t>
            </a:r>
            <a:endParaRPr lang="de-DE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29196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Siebte Gliederungsebene</a:t>
            </a:r>
            <a:endParaRPr lang="de-DE" sz="1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dt" idx="30"/>
          </p:nvPr>
        </p:nvSpPr>
        <p:spPr>
          <a:xfrm>
            <a:off x="257040" y="3575520"/>
            <a:ext cx="11998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l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l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&lt;Datum/Uhrzeit&gt;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3" name="PlaceHolder 5"/>
          <p:cNvSpPr>
            <a:spLocks noGrp="1"/>
          </p:cNvSpPr>
          <p:nvPr>
            <p:ph type="ftr" idx="31"/>
          </p:nvPr>
        </p:nvSpPr>
        <p:spPr>
          <a:xfrm>
            <a:off x="1757520" y="3575520"/>
            <a:ext cx="16282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ctr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64" name="PlaceHolder 6"/>
          <p:cNvSpPr>
            <a:spLocks noGrp="1"/>
          </p:cNvSpPr>
          <p:nvPr>
            <p:ph type="sldNum" idx="32"/>
          </p:nvPr>
        </p:nvSpPr>
        <p:spPr>
          <a:xfrm>
            <a:off x="3686040" y="3575520"/>
            <a:ext cx="11998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" sz="7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2B49958-40AE-4EE4-830A-2E3077BFE842}" type="slidenum">
              <a:rPr lang="de" sz="7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&lt;Foliennummer&gt;</a:t>
            </a:fld>
            <a:endParaRPr lang="de-DE" sz="7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WO_OBJECTS_WITH_TEX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257040" y="154440"/>
            <a:ext cx="4628880" cy="6426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rmAutofit fontScale="85000" lnSpcReduction="9999"/>
          </a:bodyPr>
          <a:lstStyle>
            <a:lvl1pPr indent="0" algn="l">
              <a:buNone/>
              <a:defRPr lang="de-DE" sz="25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de-DE" sz="25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lang="de-DE" sz="2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257040" y="863640"/>
            <a:ext cx="2272320" cy="35964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b">
            <a:normAutofit fontScale="250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22860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22860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Zweite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22860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Dritte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22860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Vierte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Fünfte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Sechste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Siebte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257040" y="1223280"/>
            <a:ext cx="2272320" cy="222228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t">
            <a:normAutofit fontScale="250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31752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29844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Zweite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29196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Dritte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28584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Vierte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28584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Fünfte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28584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Sechste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28584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Siebte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2612880" y="863640"/>
            <a:ext cx="2273040" cy="35964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b">
            <a:normAutofit fontScale="250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22860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22860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Zweite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22860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Dritte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22860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Vierte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Fünfte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Sechste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Siebte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2612880" y="1223280"/>
            <a:ext cx="2273040" cy="222228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t">
            <a:normAutofit fontScale="250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31752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29844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Zweite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29196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Dritte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28584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Vierte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28584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Fünfte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28584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Sechste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28584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Siebte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0" name="PlaceHolder 6"/>
          <p:cNvSpPr>
            <a:spLocks noGrp="1"/>
          </p:cNvSpPr>
          <p:nvPr>
            <p:ph type="dt" idx="33"/>
          </p:nvPr>
        </p:nvSpPr>
        <p:spPr>
          <a:xfrm>
            <a:off x="257040" y="3575520"/>
            <a:ext cx="11998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l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l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&lt;Datum/Uhrzeit&gt;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1" name="PlaceHolder 7"/>
          <p:cNvSpPr>
            <a:spLocks noGrp="1"/>
          </p:cNvSpPr>
          <p:nvPr>
            <p:ph type="ftr" idx="34"/>
          </p:nvPr>
        </p:nvSpPr>
        <p:spPr>
          <a:xfrm>
            <a:off x="1757520" y="3575520"/>
            <a:ext cx="16282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ctr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2" name="PlaceHolder 8"/>
          <p:cNvSpPr>
            <a:spLocks noGrp="1"/>
          </p:cNvSpPr>
          <p:nvPr>
            <p:ph type="sldNum" idx="35"/>
          </p:nvPr>
        </p:nvSpPr>
        <p:spPr>
          <a:xfrm>
            <a:off x="3686040" y="3575520"/>
            <a:ext cx="11998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" sz="7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59E0BE99-B21C-4721-A581-C28BB8170A86}" type="slidenum">
              <a:rPr lang="de" sz="7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&lt;Foliennummer&gt;</a:t>
            </a:fld>
            <a:endParaRPr lang="de-DE" sz="7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IG_NUMBER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 hasCustomPrompt="1"/>
          </p:nvPr>
        </p:nvSpPr>
        <p:spPr>
          <a:xfrm>
            <a:off x="311760" y="1106280"/>
            <a:ext cx="8520120" cy="19630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lnSpcReduction="9999"/>
          </a:bodyPr>
          <a:lstStyle>
            <a:lvl1pPr indent="0" algn="ctr">
              <a:lnSpc>
                <a:spcPct val="100000"/>
              </a:lnSpc>
              <a:buNone/>
              <a:defRPr lang="de-DE" sz="120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ctr">
              <a:lnSpc>
                <a:spcPct val="100000"/>
              </a:lnSpc>
              <a:buNone/>
            </a:pPr>
            <a:r>
              <a:rPr lang="de-DE" sz="12000" b="0" u="none" strike="noStrike">
                <a:solidFill>
                  <a:schemeClr val="dk1"/>
                </a:solidFill>
                <a:effectLst/>
                <a:uFillTx/>
                <a:latin typeface="Arial"/>
                <a:ea typeface="Arial"/>
              </a:rPr>
              <a:t>xx%</a:t>
            </a:r>
            <a:endParaRPr lang="de-DE" sz="12000" b="0" u="none" strike="noStrike">
              <a:solidFill>
                <a:schemeClr val="dk1"/>
              </a:solidFill>
              <a:effectLst/>
              <a:uFillTx/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311760" y="3152160"/>
            <a:ext cx="8520120" cy="1300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475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34308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1752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Zweite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31752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Dritte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31752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Vierte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3175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Fünfte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3175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Sechste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3175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Siebte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sldNum" idx="2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B80685E-E636-449A-9FCB-041E1D338FCA}" type="slidenum">
              <a:rPr lang="de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rPr>
              <a:t>&lt;Foliennummer&gt;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Standard 3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257040" y="154440"/>
            <a:ext cx="4628880" cy="6426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rmAutofit fontScale="85000" lnSpcReduction="9999"/>
          </a:bodyPr>
          <a:lstStyle>
            <a:lvl1pPr indent="0" algn="l">
              <a:buNone/>
              <a:defRPr lang="de-DE" sz="25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de-DE" sz="25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lang="de-DE" sz="25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dt" idx="36"/>
          </p:nvPr>
        </p:nvSpPr>
        <p:spPr>
          <a:xfrm>
            <a:off x="257040" y="3575520"/>
            <a:ext cx="11998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l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l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&lt;Datum/Uhrzeit&gt;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ftr" idx="37"/>
          </p:nvPr>
        </p:nvSpPr>
        <p:spPr>
          <a:xfrm>
            <a:off x="1757520" y="3575520"/>
            <a:ext cx="16282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ctr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sldNum" idx="38"/>
          </p:nvPr>
        </p:nvSpPr>
        <p:spPr>
          <a:xfrm>
            <a:off x="3686040" y="3575520"/>
            <a:ext cx="11998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" sz="7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0227DCB5-FEE6-4C8C-973A-411E137FE6A9}" type="slidenum">
              <a:rPr lang="de" sz="7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&lt;Foliennummer&gt;</a:t>
            </a:fld>
            <a:endParaRPr lang="de-DE" sz="7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OBJECT_WITH_CAPTION_TEX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257040" y="153720"/>
            <a:ext cx="1691640" cy="6534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b">
            <a:normAutofit/>
          </a:bodyPr>
          <a:lstStyle>
            <a:lvl1pPr indent="0" algn="l">
              <a:buNone/>
              <a:defRPr lang="de-DE" sz="11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de-DE" sz="11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lang="de-DE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2010960" y="153720"/>
            <a:ext cx="2874960" cy="329184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t">
            <a:normAutofit fontScale="250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34308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3012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Zweite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31752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Dritte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29844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Vierte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29844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Fünfte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29844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Sechste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29844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Siebte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257040" y="807120"/>
            <a:ext cx="1691640" cy="263844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t">
            <a:normAutofit fontScale="250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22860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22860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Zweite Gliederungsebene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22860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Dritte Gliederungsebene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22860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Vierte Gliederungsebene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Fünfte Gliederungsebene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Sechste Gliederungsebene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Siebte Gliederungsebene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 type="dt" idx="39"/>
          </p:nvPr>
        </p:nvSpPr>
        <p:spPr>
          <a:xfrm>
            <a:off x="257040" y="3575520"/>
            <a:ext cx="11998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l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l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&lt;Datum/Uhrzeit&gt;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 type="ftr" idx="40"/>
          </p:nvPr>
        </p:nvSpPr>
        <p:spPr>
          <a:xfrm>
            <a:off x="1757520" y="3575520"/>
            <a:ext cx="16282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ctr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 type="sldNum" idx="41"/>
          </p:nvPr>
        </p:nvSpPr>
        <p:spPr>
          <a:xfrm>
            <a:off x="3686040" y="3575520"/>
            <a:ext cx="11998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" sz="7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E24281B-AB0E-47EB-BBBE-27040CA22F34}" type="slidenum">
              <a:rPr lang="de" sz="7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&lt;Foliennummer&gt;</a:t>
            </a:fld>
            <a:endParaRPr lang="de-DE" sz="7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PICTURE_WITH_CAPTION_TEX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008000" y="2700360"/>
            <a:ext cx="3085920" cy="3186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b">
            <a:normAutofit/>
          </a:bodyPr>
          <a:lstStyle>
            <a:lvl1pPr indent="0" algn="l">
              <a:buNone/>
              <a:defRPr lang="de-DE" sz="11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de-DE" sz="11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lang="de-DE" sz="11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1008000" y="344520"/>
            <a:ext cx="3085920" cy="23140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rmAutofit fontScale="250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32000" indent="-32400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864000" lvl="1" indent="-32400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Zweite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296000" lvl="2" indent="-28800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Dritte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728000" lvl="3" indent="-21600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Vierte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160000" lvl="4" indent="-2160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Fünfte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592000" lvl="5" indent="-2160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Sechste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024000" lvl="6" indent="-2160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Siebte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body"/>
          </p:nvPr>
        </p:nvSpPr>
        <p:spPr>
          <a:xfrm>
            <a:off x="1008000" y="3018960"/>
            <a:ext cx="3085920" cy="45252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t">
            <a:normAutofit fontScale="250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22860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22860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Zweite Gliederungsebene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22860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Dritte Gliederungsebene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22860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Vierte Gliederungsebene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Fünfte Gliederungsebene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Sechste Gliederungsebene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22860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Siebte Gliederungsebene</a:t>
            </a:r>
            <a:endParaRPr lang="de-DE" sz="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dt" idx="42"/>
          </p:nvPr>
        </p:nvSpPr>
        <p:spPr>
          <a:xfrm>
            <a:off x="257040" y="3575520"/>
            <a:ext cx="11998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l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l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&lt;Datum/Uhrzeit&gt;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ftr" idx="43"/>
          </p:nvPr>
        </p:nvSpPr>
        <p:spPr>
          <a:xfrm>
            <a:off x="1757520" y="3575520"/>
            <a:ext cx="16282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ctr">
              <a:buNone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defRPr>
            </a:lvl1pPr>
          </a:lstStyle>
          <a:p>
            <a:pPr indent="0" algn="ctr">
              <a:buNone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Calibri"/>
              </a:rPr>
              <a:t>&lt;Fußzeile&gt;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 type="sldNum" idx="44"/>
          </p:nvPr>
        </p:nvSpPr>
        <p:spPr>
          <a:xfrm>
            <a:off x="3686040" y="3575520"/>
            <a:ext cx="1199880" cy="205200"/>
          </a:xfrm>
          <a:prstGeom prst="rect">
            <a:avLst/>
          </a:prstGeom>
          <a:noFill/>
          <a:ln w="0">
            <a:noFill/>
          </a:ln>
        </p:spPr>
        <p:txBody>
          <a:bodyPr lIns="51480" tIns="25560" rIns="51480" bIns="2556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" sz="7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7A027E9-1113-440A-9ED1-F5C63F602D74}" type="slidenum">
              <a:rPr lang="de" sz="700" b="0" u="none" strike="noStrike">
                <a:solidFill>
                  <a:srgbClr val="888888"/>
                </a:solidFill>
                <a:effectLst/>
                <a:uFillTx/>
                <a:latin typeface="Calibri"/>
                <a:ea typeface="Calibri"/>
              </a:rPr>
              <a:t>&lt;Foliennummer&gt;</a:t>
            </a:fld>
            <a:endParaRPr lang="de-DE" sz="7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sldNum" idx="3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B974407-A180-407B-B3F5-E00C8FF409B8}" type="slidenum">
              <a:rPr lang="de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rPr>
              <a:t>&lt;Foliennummer&gt;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SECTION_HEADER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311760" y="2151000"/>
            <a:ext cx="8520120" cy="841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 fontScale="85000" lnSpcReduction="9999"/>
          </a:bodyPr>
          <a:lstStyle>
            <a:lvl1pPr indent="0" algn="l">
              <a:buNone/>
              <a:defRPr lang="de-DE" sz="36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de-DE" sz="36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lang="de-DE" sz="36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ldNum" idx="4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EC3AE978-E25A-4B8C-82AA-A1A0F07723ED}" type="slidenum">
              <a:rPr lang="de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rPr>
              <a:t>&lt;Foliennummer&gt;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_AND_BODY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lnSpcReduction="9999"/>
          </a:bodyPr>
          <a:lstStyle>
            <a:lvl1pPr indent="0" algn="l">
              <a:buNone/>
              <a:defRPr lang="de-DE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de-DE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8520120" cy="3416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34308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1752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Zweite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31752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Dritte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31752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Vierte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3175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Fünfte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3175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Sechste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3175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Siebte Gliederungsebene</a:t>
            </a:r>
            <a:endParaRPr lang="de-DE" sz="1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sldNum" idx="5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19C451BA-F92E-4C62-A3BD-13B0C75F3400}" type="slidenum">
              <a:rPr lang="de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rPr>
              <a:t>&lt;Foliennummer&gt;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_AND_TWO_COLUMNS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lnSpcReduction="9999"/>
          </a:bodyPr>
          <a:lstStyle>
            <a:lvl1pPr indent="0" algn="l">
              <a:buNone/>
              <a:defRPr lang="de-DE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de-DE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311760" y="1152360"/>
            <a:ext cx="3999600" cy="3416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lnSpcReduction="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31752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0492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Zweite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30492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Dritte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30492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Vierte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3049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Fünfte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3049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Sechste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3049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Siebte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832280" y="1152360"/>
            <a:ext cx="3999600" cy="341604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lnSpcReduction="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31752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0492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Zweite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30492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Dritte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30492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Vierte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3049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Fünfte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3049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Sechste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3049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Siebte Gliederungsebene</a:t>
            </a:r>
            <a:endParaRPr lang="de-DE" sz="1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sldNum" idx="6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F1A4F3A-5CA2-4DE1-9C8F-A62C5AA32145}" type="slidenum">
              <a:rPr lang="de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rPr>
              <a:t>&lt;Foliennummer&gt;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_ONLY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311760" y="444960"/>
            <a:ext cx="8520120" cy="57240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lnSpcReduction="9999"/>
          </a:bodyPr>
          <a:lstStyle>
            <a:lvl1pPr indent="0" algn="l">
              <a:buNone/>
              <a:defRPr lang="de-DE" sz="2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de-DE" sz="2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lang="de-DE" sz="2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sldNum" idx="7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5CA190D-90ED-47EC-B6E4-647420660A3B}" type="slidenum">
              <a:rPr lang="de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rPr>
              <a:t>&lt;Foliennummer&gt;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ONE_COLUMN_TEX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311760" y="555480"/>
            <a:ext cx="2807640" cy="75528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b">
            <a:normAutofit fontScale="70000" lnSpcReduction="19999"/>
          </a:bodyPr>
          <a:lstStyle>
            <a:lvl1pPr indent="0" algn="l">
              <a:buNone/>
              <a:defRPr lang="de-DE" sz="24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de-DE" sz="24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lang="de-DE" sz="24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311760" y="1389600"/>
            <a:ext cx="2807640" cy="317916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t">
            <a:normAutofit fontScale="32500" lnSpcReduction="19999"/>
          </a:bodyPr>
          <a:lstStyle>
            <a:lvl1pPr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  <a:lvl2pPr lvl="1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2pPr>
            <a:lvl3pPr lvl="2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3pPr>
            <a:lvl4pPr lvl="3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4pPr>
            <a:lvl5pPr lvl="4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5pPr>
            <a:lvl6pPr lvl="5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6pPr>
            <a:lvl7pPr lvl="6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  <a:defRPr lang="de-DE" sz="12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7pPr>
          </a:lstStyle>
          <a:p>
            <a:pPr marL="457200" indent="-304920" algn="l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Gliederungstextes durch Klicken bearbeiten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914400" lvl="1" indent="-304920" algn="l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Zweite Gliederungsebene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371600" lvl="2" indent="-304920" algn="l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Dritte Gliederungsebene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1828800" lvl="3" indent="-304920" algn="l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Vierte Gliederungsebene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286000" lvl="4" indent="-3049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Fünfte Gliederungsebene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2743200" lvl="5" indent="-3049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Sechste Gliederungsebene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  <a:p>
            <a:pPr marL="3200400" lvl="6" indent="-304920" algn="l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de-DE" sz="12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Siebte Gliederungsebene</a:t>
            </a:r>
            <a:endParaRPr lang="de-DE" sz="12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sldNum" idx="8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BFE975FB-AC8B-43B6-B8CC-AE777FE40346}" type="slidenum">
              <a:rPr lang="de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rPr>
              <a:t>&lt;Foliennummer&gt;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MAIN_POINT"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90320" y="450000"/>
            <a:ext cx="6367320" cy="40903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l">
              <a:buNone/>
              <a:defRPr lang="de-DE" sz="4800" b="0" u="none" strike="noStrike">
                <a:solidFill>
                  <a:srgbClr val="000000"/>
                </a:solidFill>
                <a:effectLst/>
                <a:uFillTx/>
                <a:latin typeface="Arial"/>
              </a:defRPr>
            </a:lvl1pPr>
          </a:lstStyle>
          <a:p>
            <a:pPr indent="0" algn="l">
              <a:buNone/>
            </a:pPr>
            <a:r>
              <a:rPr lang="de-DE" sz="4800" b="0" u="none" strike="noStrike">
                <a:solidFill>
                  <a:srgbClr val="000000"/>
                </a:solidFill>
                <a:effectLst/>
                <a:uFillTx/>
                <a:latin typeface="Arial"/>
              </a:rPr>
              <a:t>Format des Titeltextes durch Klicken bearbeiten</a:t>
            </a:r>
            <a:endParaRPr lang="de-DE" sz="4800" b="0" u="none" strike="noStrike">
              <a:solidFill>
                <a:srgbClr val="000000"/>
              </a:solidFill>
              <a:effectLst/>
              <a:uFillTx/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sldNum" idx="9"/>
          </p:nvPr>
        </p:nvSpPr>
        <p:spPr>
          <a:xfrm>
            <a:off x="8472600" y="466308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91440" tIns="91440" rIns="91440" bIns="91440" anchor="ctr">
            <a:norm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de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DD567CB-235A-4310-BFDC-2141AFBCAE29}" type="slidenum">
              <a:rPr lang="de" sz="1000" b="0" u="none" strike="noStrike">
                <a:solidFill>
                  <a:schemeClr val="dk2"/>
                </a:solidFill>
                <a:effectLst/>
                <a:uFillTx/>
                <a:latin typeface="Arial"/>
                <a:ea typeface="Arial"/>
              </a:rPr>
              <a:t>&lt;Foliennummer&gt;</a:t>
            </a:fld>
            <a:endParaRPr lang="de-DE" sz="1000" b="0" u="none" strike="noStrike">
              <a:solidFill>
                <a:srgbClr val="000000"/>
              </a:solidFill>
              <a:effectLst/>
              <a:uFillTx/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1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2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2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slideLayout" Target="../slideLayouts/slideLayout1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1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1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1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29;p25"/>
          <p:cNvPicPr/>
          <p:nvPr/>
        </p:nvPicPr>
        <p:blipFill>
          <a:blip r:embed="rId1"/>
          <a:stretch/>
        </p:blipFill>
        <p:spPr>
          <a:xfrm>
            <a:off x="0" y="21600"/>
            <a:ext cx="9143640" cy="5100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175;p34"/>
          <p:cNvPicPr/>
          <p:nvPr/>
        </p:nvPicPr>
        <p:blipFill>
          <a:blip r:embed="rId1"/>
          <a:stretch/>
        </p:blipFill>
        <p:spPr>
          <a:xfrm>
            <a:off x="0" y="21600"/>
            <a:ext cx="9143640" cy="5100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80;p35"/>
          <p:cNvPicPr/>
          <p:nvPr/>
        </p:nvPicPr>
        <p:blipFill>
          <a:blip r:embed="rId1"/>
          <a:stretch/>
        </p:blipFill>
        <p:spPr>
          <a:xfrm>
            <a:off x="0" y="21600"/>
            <a:ext cx="9143640" cy="5100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85;p36"/>
          <p:cNvPicPr/>
          <p:nvPr/>
        </p:nvPicPr>
        <p:blipFill>
          <a:blip r:embed="rId1"/>
          <a:stretch/>
        </p:blipFill>
        <p:spPr>
          <a:xfrm>
            <a:off x="0" y="21600"/>
            <a:ext cx="9143640" cy="5100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90;p37"/>
          <p:cNvPicPr/>
          <p:nvPr/>
        </p:nvPicPr>
        <p:blipFill>
          <a:blip r:embed="rId1"/>
          <a:stretch/>
        </p:blipFill>
        <p:spPr>
          <a:xfrm>
            <a:off x="0" y="21600"/>
            <a:ext cx="9143640" cy="5100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95;p38"/>
          <p:cNvPicPr/>
          <p:nvPr/>
        </p:nvPicPr>
        <p:blipFill>
          <a:blip r:embed="rId1"/>
          <a:stretch/>
        </p:blipFill>
        <p:spPr>
          <a:xfrm>
            <a:off x="0" y="21600"/>
            <a:ext cx="9143640" cy="5100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200;p39"/>
          <p:cNvPicPr/>
          <p:nvPr/>
        </p:nvPicPr>
        <p:blipFill>
          <a:blip r:embed="rId1"/>
          <a:stretch/>
        </p:blipFill>
        <p:spPr>
          <a:xfrm>
            <a:off x="0" y="21600"/>
            <a:ext cx="9143640" cy="5100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205;p40"/>
          <p:cNvPicPr/>
          <p:nvPr/>
        </p:nvPicPr>
        <p:blipFill>
          <a:blip r:embed="rId1"/>
          <a:stretch/>
        </p:blipFill>
        <p:spPr>
          <a:xfrm>
            <a:off x="0" y="21600"/>
            <a:ext cx="9143640" cy="5100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134;p26"/>
          <p:cNvPicPr/>
          <p:nvPr/>
        </p:nvPicPr>
        <p:blipFill>
          <a:blip r:embed="rId1"/>
          <a:stretch/>
        </p:blipFill>
        <p:spPr>
          <a:xfrm>
            <a:off x="0" y="21600"/>
            <a:ext cx="9143640" cy="5100120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91" name="Google Shape;135;p26"/>
          <p:cNvPicPr/>
          <p:nvPr/>
        </p:nvPicPr>
        <p:blipFill>
          <a:blip r:embed="rId2"/>
          <a:stretch/>
        </p:blipFill>
        <p:spPr>
          <a:xfrm>
            <a:off x="471240" y="1544760"/>
            <a:ext cx="5563080" cy="328428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140;p27"/>
          <p:cNvPicPr/>
          <p:nvPr/>
        </p:nvPicPr>
        <p:blipFill>
          <a:blip r:embed="rId1"/>
          <a:stretch/>
        </p:blipFill>
        <p:spPr>
          <a:xfrm>
            <a:off x="0" y="21600"/>
            <a:ext cx="9143640" cy="5100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145;p28"/>
          <p:cNvPicPr/>
          <p:nvPr/>
        </p:nvPicPr>
        <p:blipFill>
          <a:blip r:embed="rId1"/>
          <a:stretch/>
        </p:blipFill>
        <p:spPr>
          <a:xfrm>
            <a:off x="0" y="21600"/>
            <a:ext cx="9143640" cy="5100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150;p29"/>
          <p:cNvPicPr/>
          <p:nvPr/>
        </p:nvPicPr>
        <p:blipFill>
          <a:blip r:embed="rId1"/>
          <a:stretch/>
        </p:blipFill>
        <p:spPr>
          <a:xfrm>
            <a:off x="0" y="21600"/>
            <a:ext cx="9143640" cy="5100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155;p30"/>
          <p:cNvPicPr/>
          <p:nvPr/>
        </p:nvPicPr>
        <p:blipFill>
          <a:blip r:embed="rId1"/>
          <a:stretch/>
        </p:blipFill>
        <p:spPr>
          <a:xfrm>
            <a:off x="0" y="21600"/>
            <a:ext cx="9143640" cy="5100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160;p31"/>
          <p:cNvPicPr/>
          <p:nvPr/>
        </p:nvPicPr>
        <p:blipFill>
          <a:blip r:embed="rId1"/>
          <a:stretch/>
        </p:blipFill>
        <p:spPr>
          <a:xfrm>
            <a:off x="0" y="21600"/>
            <a:ext cx="9143640" cy="5100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165;p32"/>
          <p:cNvPicPr/>
          <p:nvPr/>
        </p:nvPicPr>
        <p:blipFill>
          <a:blip r:embed="rId1"/>
          <a:stretch/>
        </p:blipFill>
        <p:spPr>
          <a:xfrm>
            <a:off x="0" y="21600"/>
            <a:ext cx="9143640" cy="5100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170;p33"/>
          <p:cNvPicPr/>
          <p:nvPr/>
        </p:nvPicPr>
        <p:blipFill>
          <a:blip r:embed="rId1"/>
          <a:stretch/>
        </p:blipFill>
        <p:spPr>
          <a:xfrm>
            <a:off x="0" y="21600"/>
            <a:ext cx="9143640" cy="5100120"/>
          </a:xfrm>
          <a:prstGeom prst="rect">
            <a:avLst/>
          </a:prstGeom>
          <a:noFill/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 pitchFamily="0" charset="1"/>
        <a:ea typeface=""/>
        <a:cs typeface=""/>
      </a:majorFont>
      <a:minorFont>
        <a:latin typeface="Arial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 l="0" t="0" r="0" b="0"/>
        </a:gradFill>
        <a:gradFill>
          <a:gsLst>
            <a:gs pos="0">
              <a:schemeClr val="phClr">
                <a:tint val="100000"/>
                <a:shade val="100000"/>
              </a:schemeClr>
            </a:gs>
            <a:gs pos="100000">
              <a:schemeClr val="phClr">
                <a:tint val="50000"/>
                <a:shade val="100000"/>
              </a:schemeClr>
            </a:gs>
          </a:gsLst>
          <a:lin ang="16200000" scaled="0"/>
          <a:tileRect l="0" t="0" r="0" b="0"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 l="0" t="0" r="0" b="0"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Collabora_Office/25.04.8.3$Linux_X86_64 LibreOffice_project/9b4357e5e7d2aea36bb0c44c25e7b4e3c8b3ba0b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de-DE</dc:language>
  <cp:lastModifiedBy/>
  <cp:lastPrinted>2026-06-17T17:35:51Z</cp:lastPrinted>
  <cp:revision>0</cp:revision>
  <dc:subject/>
  <dc:title/>
</cp:coreProperties>
</file>